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7" r:id="rId2"/>
    <p:sldId id="340" r:id="rId3"/>
    <p:sldId id="324" r:id="rId4"/>
    <p:sldId id="342" r:id="rId5"/>
    <p:sldId id="343" r:id="rId6"/>
    <p:sldId id="341" r:id="rId7"/>
    <p:sldId id="331" r:id="rId8"/>
    <p:sldId id="333" r:id="rId9"/>
    <p:sldId id="344" r:id="rId10"/>
    <p:sldId id="334" r:id="rId11"/>
    <p:sldId id="335" r:id="rId12"/>
    <p:sldId id="33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340"/>
            <p14:sldId id="324"/>
            <p14:sldId id="342"/>
            <p14:sldId id="343"/>
            <p14:sldId id="341"/>
            <p14:sldId id="331"/>
            <p14:sldId id="333"/>
            <p14:sldId id="344"/>
            <p14:sldId id="334"/>
            <p14:sldId id="335"/>
            <p14:sldId id="337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77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https://www.anaconda.com/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0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https://www.anaconda.com/download/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71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https://www.anaconda.com/download/success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77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2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182" y="1040689"/>
            <a:ext cx="8791575" cy="3409304"/>
          </a:xfrm>
        </p:spPr>
        <p:txBody>
          <a:bodyPr>
            <a:normAutofit/>
          </a:bodyPr>
          <a:lstStyle/>
          <a:p>
            <a:r>
              <a:rPr lang="en-US" dirty="0"/>
              <a:t>Installing</a:t>
            </a:r>
            <a:br>
              <a:rPr lang="en-US" dirty="0"/>
            </a:br>
            <a:r>
              <a:rPr lang="en-US" dirty="0"/>
              <a:t>anaconda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vscode</a:t>
            </a:r>
          </a:p>
        </p:txBody>
      </p:sp>
      <p:pic>
        <p:nvPicPr>
          <p:cNvPr id="1032" name="Picture 8" descr="VS Code tips and tricks for beginners">
            <a:extLst>
              <a:ext uri="{FF2B5EF4-FFF2-40B4-BE49-F238E27FC236}">
                <a16:creationId xmlns:a16="http://schemas.microsoft.com/office/drawing/2014/main" id="{B7A97D14-003D-8F18-81AA-C4496C723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23" y="2851743"/>
            <a:ext cx="5429173" cy="25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aconda Enterprise Reviews: Pricing &amp; Software Features 2024 -  Financesonline.com">
            <a:extLst>
              <a:ext uri="{FF2B5EF4-FFF2-40B4-BE49-F238E27FC236}">
                <a16:creationId xmlns:a16="http://schemas.microsoft.com/office/drawing/2014/main" id="{8E91533A-99B8-5703-BA7F-10AA95968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23" y="466505"/>
            <a:ext cx="5429173" cy="222102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0A5F45-0ADF-6E7D-1F2A-67F9B224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52" y="3029139"/>
            <a:ext cx="7242495" cy="2163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7603C-3AF2-EB74-610A-9786D4600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93" y="645961"/>
            <a:ext cx="4136152" cy="18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6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9BD81-DE7A-DB9E-7C86-4A425F9E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1" y="704010"/>
            <a:ext cx="2798246" cy="1514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3FE23-0958-A980-40CE-660336FE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67" y="2486354"/>
            <a:ext cx="7831937" cy="318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4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8C815-EB3E-1715-24C5-1C94A2EC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17" y="85707"/>
            <a:ext cx="11094765" cy="218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B99F6-23B6-02D0-2378-B3EDF755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27" y="4381256"/>
            <a:ext cx="3898543" cy="2111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B33F0-E1CA-7594-8779-A94AD6A9D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628" y="2386987"/>
            <a:ext cx="5744739" cy="18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2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clapping in a meeting">
            <a:extLst>
              <a:ext uri="{FF2B5EF4-FFF2-40B4-BE49-F238E27FC236}">
                <a16:creationId xmlns:a16="http://schemas.microsoft.com/office/drawing/2014/main" id="{3E9147E7-C43E-2A51-2066-14D772695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EF732F-C7D0-D5EE-23AC-B05A5A98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Anaconda</a:t>
            </a:r>
          </a:p>
        </p:txBody>
      </p:sp>
    </p:spTree>
    <p:extLst>
      <p:ext uri="{BB962C8B-B14F-4D97-AF65-F5344CB8AC3E}">
        <p14:creationId xmlns:p14="http://schemas.microsoft.com/office/powerpoint/2010/main" val="164138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32995-0F74-8548-7BA3-9D2E2159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" y="1097078"/>
            <a:ext cx="12063505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DCFB3-D9E8-5941-4B63-0E6C0DAC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410"/>
            <a:ext cx="12192000" cy="60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2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57682-6C72-C29E-939A-035290F2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595" y="0"/>
            <a:ext cx="8138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58D07-2878-7680-6208-2EA86913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59" y="2646430"/>
            <a:ext cx="10937174" cy="2790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conda create --name </a:t>
            </a:r>
            <a:r>
              <a:rPr lang="en-US" sz="4000" dirty="0" err="1"/>
              <a:t>datascience_core</a:t>
            </a:r>
            <a:r>
              <a:rPr lang="en-US" sz="4000" dirty="0"/>
              <a:t> --clone base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conda activate </a:t>
            </a:r>
            <a:r>
              <a:rPr lang="en-US" sz="4000" dirty="0" err="1"/>
              <a:t>datascience_core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3FC0C-B3CB-19B7-5C30-F26D6015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28" y="362876"/>
            <a:ext cx="5934143" cy="20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8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AB19E-E9FB-5774-6A9F-7FE449A0A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28"/>
            <a:ext cx="12192000" cy="65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1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847C0-21F9-A30E-F012-C350193E4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7" y="240118"/>
            <a:ext cx="10530265" cy="63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9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16BCA-D7A5-A6BF-03AB-02A4F3CD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49" y="324719"/>
            <a:ext cx="3926474" cy="3038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95FDF-10B4-32BC-A235-6F9E4113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071" y="3601592"/>
            <a:ext cx="6941985" cy="27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3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5213</TotalTime>
  <Words>77</Words>
  <Application>Microsoft Office PowerPoint</Application>
  <PresentationFormat>Widescreen</PresentationFormat>
  <Paragraphs>17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Installing anaconda &amp; vscode</vt:lpstr>
      <vt:lpstr>Installing Anaconda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Zain Naboulsi</cp:lastModifiedBy>
  <cp:revision>6</cp:revision>
  <dcterms:created xsi:type="dcterms:W3CDTF">2024-06-30T01:37:58Z</dcterms:created>
  <dcterms:modified xsi:type="dcterms:W3CDTF">2024-09-02T20:56:50Z</dcterms:modified>
</cp:coreProperties>
</file>